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  <p:sldMasterId id="2147483660" r:id="rId5"/>
  </p:sldMasterIdLst>
  <p:notesMasterIdLst>
    <p:notesMasterId r:id="rId34"/>
  </p:notesMasterIdLst>
  <p:sldIdLst>
    <p:sldId id="260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34" r:id="rId17"/>
    <p:sldId id="335" r:id="rId18"/>
    <p:sldId id="336" r:id="rId19"/>
    <p:sldId id="337" r:id="rId20"/>
    <p:sldId id="338" r:id="rId21"/>
    <p:sldId id="339" r:id="rId22"/>
    <p:sldId id="340" r:id="rId23"/>
    <p:sldId id="341" r:id="rId24"/>
    <p:sldId id="342" r:id="rId25"/>
    <p:sldId id="343" r:id="rId26"/>
    <p:sldId id="344" r:id="rId27"/>
    <p:sldId id="345" r:id="rId28"/>
    <p:sldId id="346" r:id="rId29"/>
    <p:sldId id="347" r:id="rId30"/>
    <p:sldId id="348" r:id="rId31"/>
    <p:sldId id="349" r:id="rId32"/>
    <p:sldId id="350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BF55"/>
    <a:srgbClr val="70AC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62292" autoAdjust="0"/>
  </p:normalViewPr>
  <p:slideViewPr>
    <p:cSldViewPr snapToGrid="0" snapToObjects="1">
      <p:cViewPr varScale="1">
        <p:scale>
          <a:sx n="150" d="100"/>
          <a:sy n="150" d="100"/>
        </p:scale>
        <p:origin x="456" y="1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3994e92c2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3994e92c2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40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370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684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460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/>
          <p:cNvSpPr/>
          <p:nvPr userDrawn="1"/>
        </p:nvSpPr>
        <p:spPr>
          <a:xfrm>
            <a:off x="-491" y="3071028"/>
            <a:ext cx="9144492" cy="2072472"/>
          </a:xfrm>
          <a:custGeom>
            <a:avLst/>
            <a:gdLst>
              <a:gd name="connsiteX0" fmla="*/ 0 w 12192000"/>
              <a:gd name="connsiteY0" fmla="*/ 0 h 3436850"/>
              <a:gd name="connsiteX1" fmla="*/ 12192000 w 12192000"/>
              <a:gd name="connsiteY1" fmla="*/ 0 h 3436850"/>
              <a:gd name="connsiteX2" fmla="*/ 12192000 w 12192000"/>
              <a:gd name="connsiteY2" fmla="*/ 3436850 h 3436850"/>
              <a:gd name="connsiteX3" fmla="*/ 0 w 12192000"/>
              <a:gd name="connsiteY3" fmla="*/ 3436850 h 3436850"/>
              <a:gd name="connsiteX4" fmla="*/ 0 w 12192000"/>
              <a:gd name="connsiteY4" fmla="*/ 0 h 3436850"/>
              <a:gd name="connsiteX0" fmla="*/ 0 w 12192000"/>
              <a:gd name="connsiteY0" fmla="*/ 0 h 3436850"/>
              <a:gd name="connsiteX1" fmla="*/ 12192000 w 12192000"/>
              <a:gd name="connsiteY1" fmla="*/ 1126672 h 3436850"/>
              <a:gd name="connsiteX2" fmla="*/ 12192000 w 12192000"/>
              <a:gd name="connsiteY2" fmla="*/ 3436850 h 3436850"/>
              <a:gd name="connsiteX3" fmla="*/ 0 w 12192000"/>
              <a:gd name="connsiteY3" fmla="*/ 3436850 h 3436850"/>
              <a:gd name="connsiteX4" fmla="*/ 0 w 12192000"/>
              <a:gd name="connsiteY4" fmla="*/ 0 h 3436850"/>
              <a:gd name="connsiteX0" fmla="*/ 0 w 12200164"/>
              <a:gd name="connsiteY0" fmla="*/ 0 h 2849022"/>
              <a:gd name="connsiteX1" fmla="*/ 12200164 w 12200164"/>
              <a:gd name="connsiteY1" fmla="*/ 538844 h 2849022"/>
              <a:gd name="connsiteX2" fmla="*/ 12200164 w 12200164"/>
              <a:gd name="connsiteY2" fmla="*/ 2849022 h 2849022"/>
              <a:gd name="connsiteX3" fmla="*/ 8164 w 12200164"/>
              <a:gd name="connsiteY3" fmla="*/ 2849022 h 2849022"/>
              <a:gd name="connsiteX4" fmla="*/ 0 w 12200164"/>
              <a:gd name="connsiteY4" fmla="*/ 0 h 2849022"/>
              <a:gd name="connsiteX0" fmla="*/ 0 w 12197783"/>
              <a:gd name="connsiteY0" fmla="*/ 0 h 2849022"/>
              <a:gd name="connsiteX1" fmla="*/ 12197783 w 12197783"/>
              <a:gd name="connsiteY1" fmla="*/ 538844 h 2849022"/>
              <a:gd name="connsiteX2" fmla="*/ 12197783 w 12197783"/>
              <a:gd name="connsiteY2" fmla="*/ 2849022 h 2849022"/>
              <a:gd name="connsiteX3" fmla="*/ 5783 w 12197783"/>
              <a:gd name="connsiteY3" fmla="*/ 2849022 h 2849022"/>
              <a:gd name="connsiteX4" fmla="*/ 0 w 12197783"/>
              <a:gd name="connsiteY4" fmla="*/ 0 h 2849022"/>
              <a:gd name="connsiteX0" fmla="*/ 0 w 12197783"/>
              <a:gd name="connsiteY0" fmla="*/ 0 h 2849022"/>
              <a:gd name="connsiteX1" fmla="*/ 12197783 w 12197783"/>
              <a:gd name="connsiteY1" fmla="*/ 538844 h 2849022"/>
              <a:gd name="connsiteX2" fmla="*/ 12197783 w 12197783"/>
              <a:gd name="connsiteY2" fmla="*/ 2849022 h 2849022"/>
              <a:gd name="connsiteX3" fmla="*/ 5783 w 12197783"/>
              <a:gd name="connsiteY3" fmla="*/ 2849022 h 2849022"/>
              <a:gd name="connsiteX4" fmla="*/ 0 w 12197783"/>
              <a:gd name="connsiteY4" fmla="*/ 0 h 2849022"/>
              <a:gd name="connsiteX0" fmla="*/ 0 w 12197783"/>
              <a:gd name="connsiteY0" fmla="*/ 0 h 2849022"/>
              <a:gd name="connsiteX1" fmla="*/ 12197783 w 12197783"/>
              <a:gd name="connsiteY1" fmla="*/ 538844 h 2849022"/>
              <a:gd name="connsiteX2" fmla="*/ 12197783 w 12197783"/>
              <a:gd name="connsiteY2" fmla="*/ 2849022 h 2849022"/>
              <a:gd name="connsiteX3" fmla="*/ 5783 w 12197783"/>
              <a:gd name="connsiteY3" fmla="*/ 2846641 h 2849022"/>
              <a:gd name="connsiteX4" fmla="*/ 0 w 12197783"/>
              <a:gd name="connsiteY4" fmla="*/ 0 h 2849022"/>
              <a:gd name="connsiteX0" fmla="*/ 0 w 12195401"/>
              <a:gd name="connsiteY0" fmla="*/ 0 h 2849022"/>
              <a:gd name="connsiteX1" fmla="*/ 12195401 w 12195401"/>
              <a:gd name="connsiteY1" fmla="*/ 538844 h 2849022"/>
              <a:gd name="connsiteX2" fmla="*/ 12195401 w 12195401"/>
              <a:gd name="connsiteY2" fmla="*/ 2849022 h 2849022"/>
              <a:gd name="connsiteX3" fmla="*/ 3401 w 12195401"/>
              <a:gd name="connsiteY3" fmla="*/ 2846641 h 2849022"/>
              <a:gd name="connsiteX4" fmla="*/ 0 w 12195401"/>
              <a:gd name="connsiteY4" fmla="*/ 0 h 2849022"/>
              <a:gd name="connsiteX0" fmla="*/ 0 w 12195401"/>
              <a:gd name="connsiteY0" fmla="*/ 0 h 2851403"/>
              <a:gd name="connsiteX1" fmla="*/ 12195401 w 12195401"/>
              <a:gd name="connsiteY1" fmla="*/ 541225 h 2851403"/>
              <a:gd name="connsiteX2" fmla="*/ 12195401 w 12195401"/>
              <a:gd name="connsiteY2" fmla="*/ 2851403 h 2851403"/>
              <a:gd name="connsiteX3" fmla="*/ 3401 w 12195401"/>
              <a:gd name="connsiteY3" fmla="*/ 2849022 h 2851403"/>
              <a:gd name="connsiteX4" fmla="*/ 0 w 12195401"/>
              <a:gd name="connsiteY4" fmla="*/ 0 h 2851403"/>
              <a:gd name="connsiteX0" fmla="*/ 0 w 12193020"/>
              <a:gd name="connsiteY0" fmla="*/ 0 h 2765678"/>
              <a:gd name="connsiteX1" fmla="*/ 12193020 w 12193020"/>
              <a:gd name="connsiteY1" fmla="*/ 455500 h 2765678"/>
              <a:gd name="connsiteX2" fmla="*/ 12193020 w 12193020"/>
              <a:gd name="connsiteY2" fmla="*/ 2765678 h 2765678"/>
              <a:gd name="connsiteX3" fmla="*/ 1020 w 12193020"/>
              <a:gd name="connsiteY3" fmla="*/ 2763297 h 2765678"/>
              <a:gd name="connsiteX4" fmla="*/ 0 w 12193020"/>
              <a:gd name="connsiteY4" fmla="*/ 0 h 2765678"/>
              <a:gd name="connsiteX0" fmla="*/ 0 w 12193020"/>
              <a:gd name="connsiteY0" fmla="*/ 0 h 2763296"/>
              <a:gd name="connsiteX1" fmla="*/ 12193020 w 12193020"/>
              <a:gd name="connsiteY1" fmla="*/ 453118 h 2763296"/>
              <a:gd name="connsiteX2" fmla="*/ 12193020 w 12193020"/>
              <a:gd name="connsiteY2" fmla="*/ 2763296 h 2763296"/>
              <a:gd name="connsiteX3" fmla="*/ 1020 w 12193020"/>
              <a:gd name="connsiteY3" fmla="*/ 2760915 h 2763296"/>
              <a:gd name="connsiteX4" fmla="*/ 0 w 12193020"/>
              <a:gd name="connsiteY4" fmla="*/ 0 h 2763296"/>
              <a:gd name="connsiteX0" fmla="*/ 2018 w 12192656"/>
              <a:gd name="connsiteY0" fmla="*/ 0 h 2763296"/>
              <a:gd name="connsiteX1" fmla="*/ 12192656 w 12192656"/>
              <a:gd name="connsiteY1" fmla="*/ 453118 h 2763296"/>
              <a:gd name="connsiteX2" fmla="*/ 12192656 w 12192656"/>
              <a:gd name="connsiteY2" fmla="*/ 2763296 h 2763296"/>
              <a:gd name="connsiteX3" fmla="*/ 656 w 12192656"/>
              <a:gd name="connsiteY3" fmla="*/ 2760915 h 2763296"/>
              <a:gd name="connsiteX4" fmla="*/ 2018 w 12192656"/>
              <a:gd name="connsiteY4" fmla="*/ 0 h 2763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656" h="2763296">
                <a:moveTo>
                  <a:pt x="2018" y="0"/>
                </a:moveTo>
                <a:lnTo>
                  <a:pt x="12192656" y="453118"/>
                </a:lnTo>
                <a:lnTo>
                  <a:pt x="12192656" y="2763296"/>
                </a:lnTo>
                <a:lnTo>
                  <a:pt x="656" y="2760915"/>
                </a:lnTo>
                <a:cubicBezTo>
                  <a:pt x="-2065" y="1811241"/>
                  <a:pt x="4739" y="949674"/>
                  <a:pt x="2018" y="0"/>
                </a:cubicBezTo>
                <a:close/>
              </a:path>
            </a:pathLst>
          </a:custGeom>
          <a:solidFill>
            <a:srgbClr val="8B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050">
                <a:effectLst/>
              </a:rPr>
              <a:t> </a:t>
            </a:r>
          </a:p>
        </p:txBody>
      </p:sp>
      <p:sp>
        <p:nvSpPr>
          <p:cNvPr id="16" name="Rectangle 9"/>
          <p:cNvSpPr/>
          <p:nvPr userDrawn="1"/>
        </p:nvSpPr>
        <p:spPr>
          <a:xfrm>
            <a:off x="-765" y="3071028"/>
            <a:ext cx="9144765" cy="2072473"/>
          </a:xfrm>
          <a:custGeom>
            <a:avLst/>
            <a:gdLst>
              <a:gd name="connsiteX0" fmla="*/ 0 w 12192000"/>
              <a:gd name="connsiteY0" fmla="*/ 0 h 3436850"/>
              <a:gd name="connsiteX1" fmla="*/ 12192000 w 12192000"/>
              <a:gd name="connsiteY1" fmla="*/ 0 h 3436850"/>
              <a:gd name="connsiteX2" fmla="*/ 12192000 w 12192000"/>
              <a:gd name="connsiteY2" fmla="*/ 3436850 h 3436850"/>
              <a:gd name="connsiteX3" fmla="*/ 0 w 12192000"/>
              <a:gd name="connsiteY3" fmla="*/ 3436850 h 3436850"/>
              <a:gd name="connsiteX4" fmla="*/ 0 w 12192000"/>
              <a:gd name="connsiteY4" fmla="*/ 0 h 3436850"/>
              <a:gd name="connsiteX0" fmla="*/ 0 w 12192000"/>
              <a:gd name="connsiteY0" fmla="*/ 0 h 3436850"/>
              <a:gd name="connsiteX1" fmla="*/ 12192000 w 12192000"/>
              <a:gd name="connsiteY1" fmla="*/ 1126672 h 3436850"/>
              <a:gd name="connsiteX2" fmla="*/ 12192000 w 12192000"/>
              <a:gd name="connsiteY2" fmla="*/ 3436850 h 3436850"/>
              <a:gd name="connsiteX3" fmla="*/ 0 w 12192000"/>
              <a:gd name="connsiteY3" fmla="*/ 3436850 h 3436850"/>
              <a:gd name="connsiteX4" fmla="*/ 0 w 12192000"/>
              <a:gd name="connsiteY4" fmla="*/ 0 h 3436850"/>
              <a:gd name="connsiteX0" fmla="*/ 0 w 12200164"/>
              <a:gd name="connsiteY0" fmla="*/ 0 h 2849022"/>
              <a:gd name="connsiteX1" fmla="*/ 12200164 w 12200164"/>
              <a:gd name="connsiteY1" fmla="*/ 538844 h 2849022"/>
              <a:gd name="connsiteX2" fmla="*/ 12200164 w 12200164"/>
              <a:gd name="connsiteY2" fmla="*/ 2849022 h 2849022"/>
              <a:gd name="connsiteX3" fmla="*/ 8164 w 12200164"/>
              <a:gd name="connsiteY3" fmla="*/ 2849022 h 2849022"/>
              <a:gd name="connsiteX4" fmla="*/ 0 w 12200164"/>
              <a:gd name="connsiteY4" fmla="*/ 0 h 2849022"/>
              <a:gd name="connsiteX0" fmla="*/ 0 w 12193020"/>
              <a:gd name="connsiteY0" fmla="*/ 0 h 2763297"/>
              <a:gd name="connsiteX1" fmla="*/ 12193020 w 12193020"/>
              <a:gd name="connsiteY1" fmla="*/ 453119 h 2763297"/>
              <a:gd name="connsiteX2" fmla="*/ 12193020 w 12193020"/>
              <a:gd name="connsiteY2" fmla="*/ 2763297 h 2763297"/>
              <a:gd name="connsiteX3" fmla="*/ 1020 w 12193020"/>
              <a:gd name="connsiteY3" fmla="*/ 2763297 h 2763297"/>
              <a:gd name="connsiteX4" fmla="*/ 0 w 12193020"/>
              <a:gd name="connsiteY4" fmla="*/ 0 h 2763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3020" h="2763297">
                <a:moveTo>
                  <a:pt x="0" y="0"/>
                </a:moveTo>
                <a:lnTo>
                  <a:pt x="12193020" y="453119"/>
                </a:lnTo>
                <a:lnTo>
                  <a:pt x="12193020" y="2763297"/>
                </a:lnTo>
                <a:lnTo>
                  <a:pt x="1020" y="2763297"/>
                </a:lnTo>
                <a:cubicBezTo>
                  <a:pt x="-1701" y="1813623"/>
                  <a:pt x="2721" y="949674"/>
                  <a:pt x="0" y="0"/>
                </a:cubicBezTo>
                <a:close/>
              </a:path>
            </a:pathLst>
          </a:custGeom>
          <a:blipFill dpi="0" rotWithShape="1">
            <a:blip r:embed="rId2">
              <a:alphaModFix amt="10000"/>
            </a:blip>
            <a:srcRect/>
            <a:tile tx="0" ty="0" sx="100000" sy="100000" flip="none" algn="b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050">
                <a:effectLst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7194" y="3582174"/>
            <a:ext cx="6315075" cy="457982"/>
          </a:xfrm>
          <a:noFill/>
        </p:spPr>
        <p:txBody>
          <a:bodyPr anchor="b"/>
          <a:lstStyle>
            <a:lvl1pPr algn="l">
              <a:defRPr sz="2400">
                <a:solidFill>
                  <a:schemeClr val="tx1"/>
                </a:solidFill>
                <a:effectLst>
                  <a:outerShdw dist="12700" dir="2700000" algn="tl" rotWithShape="0">
                    <a:schemeClr val="bg1"/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7192" y="4040155"/>
            <a:ext cx="5893594" cy="206495"/>
          </a:xfrm>
        </p:spPr>
        <p:txBody>
          <a:bodyPr>
            <a:normAutofit/>
          </a:bodyPr>
          <a:lstStyle>
            <a:lvl1pPr marL="0" indent="0" algn="l">
              <a:buNone/>
              <a:defRPr sz="1350">
                <a:effectLst>
                  <a:outerShdw dist="12700" algn="tl" rotWithShape="0">
                    <a:schemeClr val="bg1"/>
                  </a:outerShdw>
                </a:effectLst>
                <a:latin typeface="Lato" panose="020F0502020204030203" pitchFamily="34" charset="-18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864766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194" y="243262"/>
            <a:ext cx="3693319" cy="40405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Lato" panose="020F0502020204030203" pitchFamily="34" charset="-18"/>
              </a:defRPr>
            </a:lvl1pPr>
          </a:lstStyle>
          <a:p>
            <a:fld id="{B2815AF8-303F-4D00-ACAF-B87E49885EE4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675">
                <a:solidFill>
                  <a:schemeClr val="bg1"/>
                </a:solidFill>
                <a:latin typeface="Lato Black" panose="020F0A02020204030203" pitchFamily="34" charset="-18"/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194" y="1150144"/>
            <a:ext cx="8349003" cy="3423897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Lato" panose="020F0502020204030203" pitchFamily="34" charset="-18"/>
              </a:defRPr>
            </a:lvl1pPr>
            <a:lvl2pPr>
              <a:lnSpc>
                <a:spcPct val="150000"/>
              </a:lnSpc>
              <a:defRPr>
                <a:latin typeface="Lato" panose="020F0502020204030203" pitchFamily="34" charset="-18"/>
              </a:defRPr>
            </a:lvl2pPr>
            <a:lvl3pPr>
              <a:lnSpc>
                <a:spcPct val="150000"/>
              </a:lnSpc>
              <a:defRPr>
                <a:latin typeface="Lato" panose="020F0502020204030203" pitchFamily="34" charset="-18"/>
              </a:defRPr>
            </a:lvl3pPr>
            <a:lvl4pPr>
              <a:lnSpc>
                <a:spcPct val="150000"/>
              </a:lnSpc>
              <a:defRPr>
                <a:latin typeface="Lato" panose="020F0502020204030203" pitchFamily="34" charset="-18"/>
              </a:defRPr>
            </a:lvl4pPr>
            <a:lvl5pPr>
              <a:lnSpc>
                <a:spcPct val="150000"/>
              </a:lnSpc>
              <a:defRPr>
                <a:latin typeface="Lato" panose="020F0502020204030203" pitchFamily="34" charset="-18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07897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53654"/>
            <a:ext cx="4129088" cy="2139553"/>
          </a:xfrm>
        </p:spPr>
        <p:txBody>
          <a:bodyPr lIns="576000" anchor="ctr"/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793207"/>
            <a:ext cx="4129088" cy="1125140"/>
          </a:xfrm>
        </p:spPr>
        <p:txBody>
          <a:bodyPr lIns="576000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81948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194" y="243262"/>
            <a:ext cx="3940288" cy="4040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07194" y="1140619"/>
            <a:ext cx="3940288" cy="3317082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140619"/>
            <a:ext cx="4127047" cy="3317082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591653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194" y="1140619"/>
            <a:ext cx="3940289" cy="35957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7194" y="1500188"/>
            <a:ext cx="3940288" cy="2957513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49" y="1140619"/>
            <a:ext cx="4127046" cy="35957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500188"/>
            <a:ext cx="4127047" cy="2957513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07193" y="243262"/>
            <a:ext cx="3940288" cy="4040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046028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401006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194" y="4770655"/>
            <a:ext cx="4114800" cy="273844"/>
          </a:xfrm>
        </p:spPr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20910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193" y="738188"/>
            <a:ext cx="2949178" cy="402431"/>
          </a:xfrm>
        </p:spPr>
        <p:txBody>
          <a:bodyPr anchor="ctr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3066" y="1140619"/>
            <a:ext cx="5183130" cy="3316991"/>
          </a:xfrm>
        </p:spPr>
        <p:txBody>
          <a:bodyPr/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1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500"/>
            </a:lvl4pPr>
            <a:lvl5pPr>
              <a:lnSpc>
                <a:spcPct val="150000"/>
              </a:lnSpc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7194" y="1140619"/>
            <a:ext cx="2949178" cy="3316991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194" y="4770655"/>
            <a:ext cx="4114800" cy="273844"/>
          </a:xfrm>
        </p:spPr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79890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9">
          <p15:clr>
            <a:srgbClr val="FBAE40"/>
          </p15:clr>
        </p15:guide>
        <p15:guide id="2" pos="300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79019" y="1140619"/>
            <a:ext cx="5177178" cy="3316991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o-R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7195" y="1140619"/>
            <a:ext cx="2949176" cy="326112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194" y="4770655"/>
            <a:ext cx="4114800" cy="273844"/>
          </a:xfrm>
        </p:spPr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07193" y="738187"/>
            <a:ext cx="2949178" cy="402431"/>
          </a:xfrm>
        </p:spPr>
        <p:txBody>
          <a:bodyPr anchor="ctr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55255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9">
          <p15:clr>
            <a:srgbClr val="FBAE40"/>
          </p15:clr>
        </p15:guide>
        <p15:guide id="2" pos="300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194" y="4770655"/>
            <a:ext cx="4114800" cy="273844"/>
          </a:xfrm>
        </p:spPr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544000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65157" y="273844"/>
            <a:ext cx="455159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7194" y="273844"/>
            <a:ext cx="6557963" cy="4358879"/>
          </a:xfrm>
        </p:spPr>
        <p:txBody>
          <a:bodyPr vert="eaVert"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194" y="4770655"/>
            <a:ext cx="4114800" cy="273844"/>
          </a:xfrm>
        </p:spPr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015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194" y="1140619"/>
            <a:ext cx="8349003" cy="3433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7194" y="243262"/>
            <a:ext cx="3693319" cy="404054"/>
          </a:xfrm>
          <a:prstGeom prst="rect">
            <a:avLst/>
          </a:prstGeom>
          <a:solidFill>
            <a:srgbClr val="8BD7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ro-RO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809140" y="1"/>
            <a:ext cx="947057" cy="647315"/>
            <a:chOff x="10412186" y="0"/>
            <a:chExt cx="1262743" cy="863087"/>
          </a:xfrm>
        </p:grpSpPr>
        <p:sp>
          <p:nvSpPr>
            <p:cNvPr id="10" name="Rectangle 9"/>
            <p:cNvSpPr/>
            <p:nvPr userDrawn="1"/>
          </p:nvSpPr>
          <p:spPr>
            <a:xfrm>
              <a:off x="10412186" y="0"/>
              <a:ext cx="1262743" cy="863087"/>
            </a:xfrm>
            <a:prstGeom prst="rect">
              <a:avLst/>
            </a:prstGeom>
            <a:solidFill>
              <a:srgbClr val="8BD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sz="1050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6245" y="324350"/>
              <a:ext cx="1074625" cy="538737"/>
            </a:xfrm>
            <a:prstGeom prst="rect">
              <a:avLst/>
            </a:prstGeom>
          </p:spPr>
        </p:pic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1635" y="4642067"/>
            <a:ext cx="57456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>
                <a:solidFill>
                  <a:schemeClr val="tx1"/>
                </a:solidFill>
                <a:latin typeface="Lato" panose="020F0502020204030203" pitchFamily="34" charset="-18"/>
              </a:defRPr>
            </a:lvl1pPr>
          </a:lstStyle>
          <a:p>
            <a:fld id="{B2815AF8-303F-4D00-ACAF-B87E49885EE4}" type="slidenum">
              <a:rPr lang="ro-RO" smtClean="0"/>
              <a:pPr/>
              <a:t>‹#›</a:t>
            </a:fld>
            <a:endParaRPr lang="ro-RO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839" y="4642067"/>
            <a:ext cx="9149888" cy="503824"/>
            <a:chOff x="-2452" y="6189422"/>
            <a:chExt cx="12199851" cy="671765"/>
          </a:xfrm>
        </p:grpSpPr>
        <p:sp>
          <p:nvSpPr>
            <p:cNvPr id="14" name="Rectangle 9"/>
            <p:cNvSpPr/>
            <p:nvPr userDrawn="1"/>
          </p:nvSpPr>
          <p:spPr>
            <a:xfrm>
              <a:off x="-2452" y="6189422"/>
              <a:ext cx="12197399" cy="671765"/>
            </a:xfrm>
            <a:custGeom>
              <a:avLst/>
              <a:gdLst>
                <a:gd name="connsiteX0" fmla="*/ 0 w 12192000"/>
                <a:gd name="connsiteY0" fmla="*/ 0 h 3436850"/>
                <a:gd name="connsiteX1" fmla="*/ 12192000 w 12192000"/>
                <a:gd name="connsiteY1" fmla="*/ 0 h 3436850"/>
                <a:gd name="connsiteX2" fmla="*/ 12192000 w 12192000"/>
                <a:gd name="connsiteY2" fmla="*/ 3436850 h 3436850"/>
                <a:gd name="connsiteX3" fmla="*/ 0 w 12192000"/>
                <a:gd name="connsiteY3" fmla="*/ 3436850 h 3436850"/>
                <a:gd name="connsiteX4" fmla="*/ 0 w 12192000"/>
                <a:gd name="connsiteY4" fmla="*/ 0 h 3436850"/>
                <a:gd name="connsiteX0" fmla="*/ 0 w 12192000"/>
                <a:gd name="connsiteY0" fmla="*/ 0 h 3436850"/>
                <a:gd name="connsiteX1" fmla="*/ 12192000 w 12192000"/>
                <a:gd name="connsiteY1" fmla="*/ 1126672 h 3436850"/>
                <a:gd name="connsiteX2" fmla="*/ 12192000 w 12192000"/>
                <a:gd name="connsiteY2" fmla="*/ 3436850 h 3436850"/>
                <a:gd name="connsiteX3" fmla="*/ 0 w 12192000"/>
                <a:gd name="connsiteY3" fmla="*/ 3436850 h 3436850"/>
                <a:gd name="connsiteX4" fmla="*/ 0 w 12192000"/>
                <a:gd name="connsiteY4" fmla="*/ 0 h 3436850"/>
                <a:gd name="connsiteX0" fmla="*/ 0 w 12200164"/>
                <a:gd name="connsiteY0" fmla="*/ 0 h 2849022"/>
                <a:gd name="connsiteX1" fmla="*/ 12200164 w 12200164"/>
                <a:gd name="connsiteY1" fmla="*/ 538844 h 2849022"/>
                <a:gd name="connsiteX2" fmla="*/ 12200164 w 12200164"/>
                <a:gd name="connsiteY2" fmla="*/ 2849022 h 2849022"/>
                <a:gd name="connsiteX3" fmla="*/ 8164 w 12200164"/>
                <a:gd name="connsiteY3" fmla="*/ 2849022 h 2849022"/>
                <a:gd name="connsiteX4" fmla="*/ 0 w 12200164"/>
                <a:gd name="connsiteY4" fmla="*/ 0 h 2849022"/>
                <a:gd name="connsiteX0" fmla="*/ 0 w 12197783"/>
                <a:gd name="connsiteY0" fmla="*/ 0 h 2849022"/>
                <a:gd name="connsiteX1" fmla="*/ 12197783 w 12197783"/>
                <a:gd name="connsiteY1" fmla="*/ 538844 h 2849022"/>
                <a:gd name="connsiteX2" fmla="*/ 12197783 w 12197783"/>
                <a:gd name="connsiteY2" fmla="*/ 2849022 h 2849022"/>
                <a:gd name="connsiteX3" fmla="*/ 5783 w 12197783"/>
                <a:gd name="connsiteY3" fmla="*/ 2849022 h 2849022"/>
                <a:gd name="connsiteX4" fmla="*/ 0 w 12197783"/>
                <a:gd name="connsiteY4" fmla="*/ 0 h 2849022"/>
                <a:gd name="connsiteX0" fmla="*/ 0 w 12197783"/>
                <a:gd name="connsiteY0" fmla="*/ 0 h 2849022"/>
                <a:gd name="connsiteX1" fmla="*/ 12197783 w 12197783"/>
                <a:gd name="connsiteY1" fmla="*/ 538844 h 2849022"/>
                <a:gd name="connsiteX2" fmla="*/ 12197783 w 12197783"/>
                <a:gd name="connsiteY2" fmla="*/ 2849022 h 2849022"/>
                <a:gd name="connsiteX3" fmla="*/ 5783 w 12197783"/>
                <a:gd name="connsiteY3" fmla="*/ 2849022 h 2849022"/>
                <a:gd name="connsiteX4" fmla="*/ 0 w 12197783"/>
                <a:gd name="connsiteY4" fmla="*/ 0 h 2849022"/>
                <a:gd name="connsiteX0" fmla="*/ 0 w 12197783"/>
                <a:gd name="connsiteY0" fmla="*/ 0 h 2849022"/>
                <a:gd name="connsiteX1" fmla="*/ 12197783 w 12197783"/>
                <a:gd name="connsiteY1" fmla="*/ 538844 h 2849022"/>
                <a:gd name="connsiteX2" fmla="*/ 12197783 w 12197783"/>
                <a:gd name="connsiteY2" fmla="*/ 2849022 h 2849022"/>
                <a:gd name="connsiteX3" fmla="*/ 5783 w 12197783"/>
                <a:gd name="connsiteY3" fmla="*/ 2846641 h 2849022"/>
                <a:gd name="connsiteX4" fmla="*/ 0 w 12197783"/>
                <a:gd name="connsiteY4" fmla="*/ 0 h 2849022"/>
                <a:gd name="connsiteX0" fmla="*/ 0 w 12195401"/>
                <a:gd name="connsiteY0" fmla="*/ 0 h 2849022"/>
                <a:gd name="connsiteX1" fmla="*/ 12195401 w 12195401"/>
                <a:gd name="connsiteY1" fmla="*/ 538844 h 2849022"/>
                <a:gd name="connsiteX2" fmla="*/ 12195401 w 12195401"/>
                <a:gd name="connsiteY2" fmla="*/ 2849022 h 2849022"/>
                <a:gd name="connsiteX3" fmla="*/ 3401 w 12195401"/>
                <a:gd name="connsiteY3" fmla="*/ 2846641 h 2849022"/>
                <a:gd name="connsiteX4" fmla="*/ 0 w 12195401"/>
                <a:gd name="connsiteY4" fmla="*/ 0 h 2849022"/>
                <a:gd name="connsiteX0" fmla="*/ 0 w 12195401"/>
                <a:gd name="connsiteY0" fmla="*/ 0 h 2851403"/>
                <a:gd name="connsiteX1" fmla="*/ 12195401 w 12195401"/>
                <a:gd name="connsiteY1" fmla="*/ 541225 h 2851403"/>
                <a:gd name="connsiteX2" fmla="*/ 12195401 w 12195401"/>
                <a:gd name="connsiteY2" fmla="*/ 2851403 h 2851403"/>
                <a:gd name="connsiteX3" fmla="*/ 3401 w 12195401"/>
                <a:gd name="connsiteY3" fmla="*/ 2849022 h 2851403"/>
                <a:gd name="connsiteX4" fmla="*/ 0 w 12195401"/>
                <a:gd name="connsiteY4" fmla="*/ 0 h 2851403"/>
                <a:gd name="connsiteX0" fmla="*/ 0 w 12193020"/>
                <a:gd name="connsiteY0" fmla="*/ 0 h 2765678"/>
                <a:gd name="connsiteX1" fmla="*/ 12193020 w 12193020"/>
                <a:gd name="connsiteY1" fmla="*/ 455500 h 2765678"/>
                <a:gd name="connsiteX2" fmla="*/ 12193020 w 12193020"/>
                <a:gd name="connsiteY2" fmla="*/ 2765678 h 2765678"/>
                <a:gd name="connsiteX3" fmla="*/ 1020 w 12193020"/>
                <a:gd name="connsiteY3" fmla="*/ 2763297 h 2765678"/>
                <a:gd name="connsiteX4" fmla="*/ 0 w 12193020"/>
                <a:gd name="connsiteY4" fmla="*/ 0 h 2765678"/>
                <a:gd name="connsiteX0" fmla="*/ 0 w 12193020"/>
                <a:gd name="connsiteY0" fmla="*/ 0 h 2763296"/>
                <a:gd name="connsiteX1" fmla="*/ 12193020 w 12193020"/>
                <a:gd name="connsiteY1" fmla="*/ 453118 h 2763296"/>
                <a:gd name="connsiteX2" fmla="*/ 12193020 w 12193020"/>
                <a:gd name="connsiteY2" fmla="*/ 2763296 h 2763296"/>
                <a:gd name="connsiteX3" fmla="*/ 1020 w 12193020"/>
                <a:gd name="connsiteY3" fmla="*/ 2760915 h 2763296"/>
                <a:gd name="connsiteX4" fmla="*/ 0 w 12193020"/>
                <a:gd name="connsiteY4" fmla="*/ 0 h 2763296"/>
                <a:gd name="connsiteX0" fmla="*/ 2018 w 12192656"/>
                <a:gd name="connsiteY0" fmla="*/ 0 h 2763296"/>
                <a:gd name="connsiteX1" fmla="*/ 12192656 w 12192656"/>
                <a:gd name="connsiteY1" fmla="*/ 453118 h 2763296"/>
                <a:gd name="connsiteX2" fmla="*/ 12192656 w 12192656"/>
                <a:gd name="connsiteY2" fmla="*/ 2763296 h 2763296"/>
                <a:gd name="connsiteX3" fmla="*/ 656 w 12192656"/>
                <a:gd name="connsiteY3" fmla="*/ 2760915 h 2763296"/>
                <a:gd name="connsiteX4" fmla="*/ 2018 w 12192656"/>
                <a:gd name="connsiteY4" fmla="*/ 0 h 2763296"/>
                <a:gd name="connsiteX0" fmla="*/ 2018 w 12192656"/>
                <a:gd name="connsiteY0" fmla="*/ 0 h 2763296"/>
                <a:gd name="connsiteX1" fmla="*/ 12192656 w 12192656"/>
                <a:gd name="connsiteY1" fmla="*/ 453118 h 2763296"/>
                <a:gd name="connsiteX2" fmla="*/ 12192656 w 12192656"/>
                <a:gd name="connsiteY2" fmla="*/ 2763296 h 2763296"/>
                <a:gd name="connsiteX3" fmla="*/ 656 w 12192656"/>
                <a:gd name="connsiteY3" fmla="*/ 728915 h 2763296"/>
                <a:gd name="connsiteX4" fmla="*/ 2018 w 12192656"/>
                <a:gd name="connsiteY4" fmla="*/ 0 h 2763296"/>
                <a:gd name="connsiteX0" fmla="*/ 2018 w 12192656"/>
                <a:gd name="connsiteY0" fmla="*/ 0 h 728915"/>
                <a:gd name="connsiteX1" fmla="*/ 12192656 w 12192656"/>
                <a:gd name="connsiteY1" fmla="*/ 453118 h 728915"/>
                <a:gd name="connsiteX2" fmla="*/ 12076535 w 12192656"/>
                <a:gd name="connsiteY2" fmla="*/ 571639 h 728915"/>
                <a:gd name="connsiteX3" fmla="*/ 656 w 12192656"/>
                <a:gd name="connsiteY3" fmla="*/ 728915 h 728915"/>
                <a:gd name="connsiteX4" fmla="*/ 2018 w 12192656"/>
                <a:gd name="connsiteY4" fmla="*/ 0 h 728915"/>
                <a:gd name="connsiteX0" fmla="*/ 2018 w 12195603"/>
                <a:gd name="connsiteY0" fmla="*/ 0 h 728915"/>
                <a:gd name="connsiteX1" fmla="*/ 12192656 w 12195603"/>
                <a:gd name="connsiteY1" fmla="*/ 453118 h 728915"/>
                <a:gd name="connsiteX2" fmla="*/ 12195603 w 12195603"/>
                <a:gd name="connsiteY2" fmla="*/ 666889 h 728915"/>
                <a:gd name="connsiteX3" fmla="*/ 656 w 12195603"/>
                <a:gd name="connsiteY3" fmla="*/ 728915 h 728915"/>
                <a:gd name="connsiteX4" fmla="*/ 2018 w 12195603"/>
                <a:gd name="connsiteY4" fmla="*/ 0 h 728915"/>
                <a:gd name="connsiteX0" fmla="*/ 0 w 12193585"/>
                <a:gd name="connsiteY0" fmla="*/ 0 h 666889"/>
                <a:gd name="connsiteX1" fmla="*/ 12190638 w 12193585"/>
                <a:gd name="connsiteY1" fmla="*/ 453118 h 666889"/>
                <a:gd name="connsiteX2" fmla="*/ 12193585 w 12193585"/>
                <a:gd name="connsiteY2" fmla="*/ 666889 h 666889"/>
                <a:gd name="connsiteX3" fmla="*/ 93893 w 12193585"/>
                <a:gd name="connsiteY3" fmla="*/ 505077 h 666889"/>
                <a:gd name="connsiteX4" fmla="*/ 0 w 12193585"/>
                <a:gd name="connsiteY4" fmla="*/ 0 h 666889"/>
                <a:gd name="connsiteX0" fmla="*/ 0 w 12193585"/>
                <a:gd name="connsiteY0" fmla="*/ 0 h 666889"/>
                <a:gd name="connsiteX1" fmla="*/ 12190638 w 12193585"/>
                <a:gd name="connsiteY1" fmla="*/ 453118 h 666889"/>
                <a:gd name="connsiteX2" fmla="*/ 12193585 w 12193585"/>
                <a:gd name="connsiteY2" fmla="*/ 666889 h 666889"/>
                <a:gd name="connsiteX3" fmla="*/ 398709 w 12193585"/>
                <a:gd name="connsiteY3" fmla="*/ 647952 h 666889"/>
                <a:gd name="connsiteX4" fmla="*/ 0 w 12193585"/>
                <a:gd name="connsiteY4" fmla="*/ 0 h 666889"/>
                <a:gd name="connsiteX0" fmla="*/ 2018 w 12195603"/>
                <a:gd name="connsiteY0" fmla="*/ 0 h 671765"/>
                <a:gd name="connsiteX1" fmla="*/ 12192656 w 12195603"/>
                <a:gd name="connsiteY1" fmla="*/ 453118 h 671765"/>
                <a:gd name="connsiteX2" fmla="*/ 12195603 w 12195603"/>
                <a:gd name="connsiteY2" fmla="*/ 666889 h 671765"/>
                <a:gd name="connsiteX3" fmla="*/ 655 w 12195603"/>
                <a:gd name="connsiteY3" fmla="*/ 671765 h 671765"/>
                <a:gd name="connsiteX4" fmla="*/ 2018 w 12195603"/>
                <a:gd name="connsiteY4" fmla="*/ 0 h 671765"/>
                <a:gd name="connsiteX0" fmla="*/ 2018 w 12195603"/>
                <a:gd name="connsiteY0" fmla="*/ 0 h 671765"/>
                <a:gd name="connsiteX1" fmla="*/ 12192656 w 12195603"/>
                <a:gd name="connsiteY1" fmla="*/ 453118 h 671765"/>
                <a:gd name="connsiteX2" fmla="*/ 12195603 w 12195603"/>
                <a:gd name="connsiteY2" fmla="*/ 669270 h 671765"/>
                <a:gd name="connsiteX3" fmla="*/ 655 w 12195603"/>
                <a:gd name="connsiteY3" fmla="*/ 671765 h 671765"/>
                <a:gd name="connsiteX4" fmla="*/ 2018 w 12195603"/>
                <a:gd name="connsiteY4" fmla="*/ 0 h 671765"/>
                <a:gd name="connsiteX0" fmla="*/ 2018 w 12195603"/>
                <a:gd name="connsiteY0" fmla="*/ 0 h 671765"/>
                <a:gd name="connsiteX1" fmla="*/ 12192656 w 12195603"/>
                <a:gd name="connsiteY1" fmla="*/ 453118 h 671765"/>
                <a:gd name="connsiteX2" fmla="*/ 12195603 w 12195603"/>
                <a:gd name="connsiteY2" fmla="*/ 669270 h 671765"/>
                <a:gd name="connsiteX3" fmla="*/ 655 w 12195603"/>
                <a:gd name="connsiteY3" fmla="*/ 671765 h 671765"/>
                <a:gd name="connsiteX4" fmla="*/ 2018 w 12195603"/>
                <a:gd name="connsiteY4" fmla="*/ 0 h 671765"/>
                <a:gd name="connsiteX0" fmla="*/ 0 w 12196760"/>
                <a:gd name="connsiteY0" fmla="*/ 0 h 671765"/>
                <a:gd name="connsiteX1" fmla="*/ 12193813 w 12196760"/>
                <a:gd name="connsiteY1" fmla="*/ 453118 h 671765"/>
                <a:gd name="connsiteX2" fmla="*/ 12196760 w 12196760"/>
                <a:gd name="connsiteY2" fmla="*/ 669270 h 671765"/>
                <a:gd name="connsiteX3" fmla="*/ 1812 w 12196760"/>
                <a:gd name="connsiteY3" fmla="*/ 671765 h 671765"/>
                <a:gd name="connsiteX4" fmla="*/ 0 w 12196760"/>
                <a:gd name="connsiteY4" fmla="*/ 0 h 671765"/>
                <a:gd name="connsiteX0" fmla="*/ 1294 w 12198054"/>
                <a:gd name="connsiteY0" fmla="*/ 0 h 671765"/>
                <a:gd name="connsiteX1" fmla="*/ 12195107 w 12198054"/>
                <a:gd name="connsiteY1" fmla="*/ 453118 h 671765"/>
                <a:gd name="connsiteX2" fmla="*/ 12198054 w 12198054"/>
                <a:gd name="connsiteY2" fmla="*/ 669270 h 671765"/>
                <a:gd name="connsiteX3" fmla="*/ 725 w 12198054"/>
                <a:gd name="connsiteY3" fmla="*/ 671765 h 671765"/>
                <a:gd name="connsiteX4" fmla="*/ 1294 w 12198054"/>
                <a:gd name="connsiteY4" fmla="*/ 0 h 67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8054" h="671765">
                  <a:moveTo>
                    <a:pt x="1294" y="0"/>
                  </a:moveTo>
                  <a:lnTo>
                    <a:pt x="12195107" y="453118"/>
                  </a:lnTo>
                  <a:cubicBezTo>
                    <a:pt x="12196089" y="524375"/>
                    <a:pt x="12197072" y="598013"/>
                    <a:pt x="12198054" y="669270"/>
                  </a:cubicBezTo>
                  <a:lnTo>
                    <a:pt x="725" y="671765"/>
                  </a:lnTo>
                  <a:cubicBezTo>
                    <a:pt x="-1996" y="-277909"/>
                    <a:pt x="4015" y="949674"/>
                    <a:pt x="1294" y="0"/>
                  </a:cubicBezTo>
                  <a:close/>
                </a:path>
              </a:pathLst>
            </a:custGeom>
            <a:solidFill>
              <a:srgbClr val="8BD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sz="1050">
                  <a:effectLst/>
                </a:rPr>
                <a:t> </a:t>
              </a:r>
              <a:r>
                <a:rPr lang="en-US" sz="1050">
                  <a:effectLst/>
                </a:rPr>
                <a:t> </a:t>
              </a:r>
              <a:endParaRPr lang="ro-RO" sz="1050">
                <a:effectLst/>
              </a:endParaRPr>
            </a:p>
          </p:txBody>
        </p:sp>
        <p:sp>
          <p:nvSpPr>
            <p:cNvPr id="15" name="Rectangle 9"/>
            <p:cNvSpPr/>
            <p:nvPr userDrawn="1"/>
          </p:nvSpPr>
          <p:spPr>
            <a:xfrm>
              <a:off x="0" y="6189422"/>
              <a:ext cx="12197399" cy="671765"/>
            </a:xfrm>
            <a:custGeom>
              <a:avLst/>
              <a:gdLst>
                <a:gd name="connsiteX0" fmla="*/ 0 w 12192000"/>
                <a:gd name="connsiteY0" fmla="*/ 0 h 3436850"/>
                <a:gd name="connsiteX1" fmla="*/ 12192000 w 12192000"/>
                <a:gd name="connsiteY1" fmla="*/ 0 h 3436850"/>
                <a:gd name="connsiteX2" fmla="*/ 12192000 w 12192000"/>
                <a:gd name="connsiteY2" fmla="*/ 3436850 h 3436850"/>
                <a:gd name="connsiteX3" fmla="*/ 0 w 12192000"/>
                <a:gd name="connsiteY3" fmla="*/ 3436850 h 3436850"/>
                <a:gd name="connsiteX4" fmla="*/ 0 w 12192000"/>
                <a:gd name="connsiteY4" fmla="*/ 0 h 3436850"/>
                <a:gd name="connsiteX0" fmla="*/ 0 w 12192000"/>
                <a:gd name="connsiteY0" fmla="*/ 0 h 3436850"/>
                <a:gd name="connsiteX1" fmla="*/ 12192000 w 12192000"/>
                <a:gd name="connsiteY1" fmla="*/ 1126672 h 3436850"/>
                <a:gd name="connsiteX2" fmla="*/ 12192000 w 12192000"/>
                <a:gd name="connsiteY2" fmla="*/ 3436850 h 3436850"/>
                <a:gd name="connsiteX3" fmla="*/ 0 w 12192000"/>
                <a:gd name="connsiteY3" fmla="*/ 3436850 h 3436850"/>
                <a:gd name="connsiteX4" fmla="*/ 0 w 12192000"/>
                <a:gd name="connsiteY4" fmla="*/ 0 h 3436850"/>
                <a:gd name="connsiteX0" fmla="*/ 0 w 12200164"/>
                <a:gd name="connsiteY0" fmla="*/ 0 h 2849022"/>
                <a:gd name="connsiteX1" fmla="*/ 12200164 w 12200164"/>
                <a:gd name="connsiteY1" fmla="*/ 538844 h 2849022"/>
                <a:gd name="connsiteX2" fmla="*/ 12200164 w 12200164"/>
                <a:gd name="connsiteY2" fmla="*/ 2849022 h 2849022"/>
                <a:gd name="connsiteX3" fmla="*/ 8164 w 12200164"/>
                <a:gd name="connsiteY3" fmla="*/ 2849022 h 2849022"/>
                <a:gd name="connsiteX4" fmla="*/ 0 w 12200164"/>
                <a:gd name="connsiteY4" fmla="*/ 0 h 2849022"/>
                <a:gd name="connsiteX0" fmla="*/ 0 w 12197783"/>
                <a:gd name="connsiteY0" fmla="*/ 0 h 2849022"/>
                <a:gd name="connsiteX1" fmla="*/ 12197783 w 12197783"/>
                <a:gd name="connsiteY1" fmla="*/ 538844 h 2849022"/>
                <a:gd name="connsiteX2" fmla="*/ 12197783 w 12197783"/>
                <a:gd name="connsiteY2" fmla="*/ 2849022 h 2849022"/>
                <a:gd name="connsiteX3" fmla="*/ 5783 w 12197783"/>
                <a:gd name="connsiteY3" fmla="*/ 2849022 h 2849022"/>
                <a:gd name="connsiteX4" fmla="*/ 0 w 12197783"/>
                <a:gd name="connsiteY4" fmla="*/ 0 h 2849022"/>
                <a:gd name="connsiteX0" fmla="*/ 0 w 12197783"/>
                <a:gd name="connsiteY0" fmla="*/ 0 h 2849022"/>
                <a:gd name="connsiteX1" fmla="*/ 12197783 w 12197783"/>
                <a:gd name="connsiteY1" fmla="*/ 538844 h 2849022"/>
                <a:gd name="connsiteX2" fmla="*/ 12197783 w 12197783"/>
                <a:gd name="connsiteY2" fmla="*/ 2849022 h 2849022"/>
                <a:gd name="connsiteX3" fmla="*/ 5783 w 12197783"/>
                <a:gd name="connsiteY3" fmla="*/ 2849022 h 2849022"/>
                <a:gd name="connsiteX4" fmla="*/ 0 w 12197783"/>
                <a:gd name="connsiteY4" fmla="*/ 0 h 2849022"/>
                <a:gd name="connsiteX0" fmla="*/ 0 w 12197783"/>
                <a:gd name="connsiteY0" fmla="*/ 0 h 2849022"/>
                <a:gd name="connsiteX1" fmla="*/ 12197783 w 12197783"/>
                <a:gd name="connsiteY1" fmla="*/ 538844 h 2849022"/>
                <a:gd name="connsiteX2" fmla="*/ 12197783 w 12197783"/>
                <a:gd name="connsiteY2" fmla="*/ 2849022 h 2849022"/>
                <a:gd name="connsiteX3" fmla="*/ 5783 w 12197783"/>
                <a:gd name="connsiteY3" fmla="*/ 2846641 h 2849022"/>
                <a:gd name="connsiteX4" fmla="*/ 0 w 12197783"/>
                <a:gd name="connsiteY4" fmla="*/ 0 h 2849022"/>
                <a:gd name="connsiteX0" fmla="*/ 0 w 12195401"/>
                <a:gd name="connsiteY0" fmla="*/ 0 h 2849022"/>
                <a:gd name="connsiteX1" fmla="*/ 12195401 w 12195401"/>
                <a:gd name="connsiteY1" fmla="*/ 538844 h 2849022"/>
                <a:gd name="connsiteX2" fmla="*/ 12195401 w 12195401"/>
                <a:gd name="connsiteY2" fmla="*/ 2849022 h 2849022"/>
                <a:gd name="connsiteX3" fmla="*/ 3401 w 12195401"/>
                <a:gd name="connsiteY3" fmla="*/ 2846641 h 2849022"/>
                <a:gd name="connsiteX4" fmla="*/ 0 w 12195401"/>
                <a:gd name="connsiteY4" fmla="*/ 0 h 2849022"/>
                <a:gd name="connsiteX0" fmla="*/ 0 w 12195401"/>
                <a:gd name="connsiteY0" fmla="*/ 0 h 2851403"/>
                <a:gd name="connsiteX1" fmla="*/ 12195401 w 12195401"/>
                <a:gd name="connsiteY1" fmla="*/ 541225 h 2851403"/>
                <a:gd name="connsiteX2" fmla="*/ 12195401 w 12195401"/>
                <a:gd name="connsiteY2" fmla="*/ 2851403 h 2851403"/>
                <a:gd name="connsiteX3" fmla="*/ 3401 w 12195401"/>
                <a:gd name="connsiteY3" fmla="*/ 2849022 h 2851403"/>
                <a:gd name="connsiteX4" fmla="*/ 0 w 12195401"/>
                <a:gd name="connsiteY4" fmla="*/ 0 h 2851403"/>
                <a:gd name="connsiteX0" fmla="*/ 0 w 12193020"/>
                <a:gd name="connsiteY0" fmla="*/ 0 h 2765678"/>
                <a:gd name="connsiteX1" fmla="*/ 12193020 w 12193020"/>
                <a:gd name="connsiteY1" fmla="*/ 455500 h 2765678"/>
                <a:gd name="connsiteX2" fmla="*/ 12193020 w 12193020"/>
                <a:gd name="connsiteY2" fmla="*/ 2765678 h 2765678"/>
                <a:gd name="connsiteX3" fmla="*/ 1020 w 12193020"/>
                <a:gd name="connsiteY3" fmla="*/ 2763297 h 2765678"/>
                <a:gd name="connsiteX4" fmla="*/ 0 w 12193020"/>
                <a:gd name="connsiteY4" fmla="*/ 0 h 2765678"/>
                <a:gd name="connsiteX0" fmla="*/ 0 w 12193020"/>
                <a:gd name="connsiteY0" fmla="*/ 0 h 2763296"/>
                <a:gd name="connsiteX1" fmla="*/ 12193020 w 12193020"/>
                <a:gd name="connsiteY1" fmla="*/ 453118 h 2763296"/>
                <a:gd name="connsiteX2" fmla="*/ 12193020 w 12193020"/>
                <a:gd name="connsiteY2" fmla="*/ 2763296 h 2763296"/>
                <a:gd name="connsiteX3" fmla="*/ 1020 w 12193020"/>
                <a:gd name="connsiteY3" fmla="*/ 2760915 h 2763296"/>
                <a:gd name="connsiteX4" fmla="*/ 0 w 12193020"/>
                <a:gd name="connsiteY4" fmla="*/ 0 h 2763296"/>
                <a:gd name="connsiteX0" fmla="*/ 2018 w 12192656"/>
                <a:gd name="connsiteY0" fmla="*/ 0 h 2763296"/>
                <a:gd name="connsiteX1" fmla="*/ 12192656 w 12192656"/>
                <a:gd name="connsiteY1" fmla="*/ 453118 h 2763296"/>
                <a:gd name="connsiteX2" fmla="*/ 12192656 w 12192656"/>
                <a:gd name="connsiteY2" fmla="*/ 2763296 h 2763296"/>
                <a:gd name="connsiteX3" fmla="*/ 656 w 12192656"/>
                <a:gd name="connsiteY3" fmla="*/ 2760915 h 2763296"/>
                <a:gd name="connsiteX4" fmla="*/ 2018 w 12192656"/>
                <a:gd name="connsiteY4" fmla="*/ 0 h 2763296"/>
                <a:gd name="connsiteX0" fmla="*/ 2018 w 12192656"/>
                <a:gd name="connsiteY0" fmla="*/ 0 h 2763296"/>
                <a:gd name="connsiteX1" fmla="*/ 12192656 w 12192656"/>
                <a:gd name="connsiteY1" fmla="*/ 453118 h 2763296"/>
                <a:gd name="connsiteX2" fmla="*/ 12192656 w 12192656"/>
                <a:gd name="connsiteY2" fmla="*/ 2763296 h 2763296"/>
                <a:gd name="connsiteX3" fmla="*/ 656 w 12192656"/>
                <a:gd name="connsiteY3" fmla="*/ 728915 h 2763296"/>
                <a:gd name="connsiteX4" fmla="*/ 2018 w 12192656"/>
                <a:gd name="connsiteY4" fmla="*/ 0 h 2763296"/>
                <a:gd name="connsiteX0" fmla="*/ 2018 w 12192656"/>
                <a:gd name="connsiteY0" fmla="*/ 0 h 728915"/>
                <a:gd name="connsiteX1" fmla="*/ 12192656 w 12192656"/>
                <a:gd name="connsiteY1" fmla="*/ 453118 h 728915"/>
                <a:gd name="connsiteX2" fmla="*/ 12076535 w 12192656"/>
                <a:gd name="connsiteY2" fmla="*/ 571639 h 728915"/>
                <a:gd name="connsiteX3" fmla="*/ 656 w 12192656"/>
                <a:gd name="connsiteY3" fmla="*/ 728915 h 728915"/>
                <a:gd name="connsiteX4" fmla="*/ 2018 w 12192656"/>
                <a:gd name="connsiteY4" fmla="*/ 0 h 728915"/>
                <a:gd name="connsiteX0" fmla="*/ 2018 w 12195603"/>
                <a:gd name="connsiteY0" fmla="*/ 0 h 728915"/>
                <a:gd name="connsiteX1" fmla="*/ 12192656 w 12195603"/>
                <a:gd name="connsiteY1" fmla="*/ 453118 h 728915"/>
                <a:gd name="connsiteX2" fmla="*/ 12195603 w 12195603"/>
                <a:gd name="connsiteY2" fmla="*/ 666889 h 728915"/>
                <a:gd name="connsiteX3" fmla="*/ 656 w 12195603"/>
                <a:gd name="connsiteY3" fmla="*/ 728915 h 728915"/>
                <a:gd name="connsiteX4" fmla="*/ 2018 w 12195603"/>
                <a:gd name="connsiteY4" fmla="*/ 0 h 728915"/>
                <a:gd name="connsiteX0" fmla="*/ 0 w 12193585"/>
                <a:gd name="connsiteY0" fmla="*/ 0 h 666889"/>
                <a:gd name="connsiteX1" fmla="*/ 12190638 w 12193585"/>
                <a:gd name="connsiteY1" fmla="*/ 453118 h 666889"/>
                <a:gd name="connsiteX2" fmla="*/ 12193585 w 12193585"/>
                <a:gd name="connsiteY2" fmla="*/ 666889 h 666889"/>
                <a:gd name="connsiteX3" fmla="*/ 93893 w 12193585"/>
                <a:gd name="connsiteY3" fmla="*/ 505077 h 666889"/>
                <a:gd name="connsiteX4" fmla="*/ 0 w 12193585"/>
                <a:gd name="connsiteY4" fmla="*/ 0 h 666889"/>
                <a:gd name="connsiteX0" fmla="*/ 0 w 12193585"/>
                <a:gd name="connsiteY0" fmla="*/ 0 h 666889"/>
                <a:gd name="connsiteX1" fmla="*/ 12190638 w 12193585"/>
                <a:gd name="connsiteY1" fmla="*/ 453118 h 666889"/>
                <a:gd name="connsiteX2" fmla="*/ 12193585 w 12193585"/>
                <a:gd name="connsiteY2" fmla="*/ 666889 h 666889"/>
                <a:gd name="connsiteX3" fmla="*/ 398709 w 12193585"/>
                <a:gd name="connsiteY3" fmla="*/ 647952 h 666889"/>
                <a:gd name="connsiteX4" fmla="*/ 0 w 12193585"/>
                <a:gd name="connsiteY4" fmla="*/ 0 h 666889"/>
                <a:gd name="connsiteX0" fmla="*/ 2018 w 12195603"/>
                <a:gd name="connsiteY0" fmla="*/ 0 h 671765"/>
                <a:gd name="connsiteX1" fmla="*/ 12192656 w 12195603"/>
                <a:gd name="connsiteY1" fmla="*/ 453118 h 671765"/>
                <a:gd name="connsiteX2" fmla="*/ 12195603 w 12195603"/>
                <a:gd name="connsiteY2" fmla="*/ 666889 h 671765"/>
                <a:gd name="connsiteX3" fmla="*/ 655 w 12195603"/>
                <a:gd name="connsiteY3" fmla="*/ 671765 h 671765"/>
                <a:gd name="connsiteX4" fmla="*/ 2018 w 12195603"/>
                <a:gd name="connsiteY4" fmla="*/ 0 h 671765"/>
                <a:gd name="connsiteX0" fmla="*/ 2018 w 12195603"/>
                <a:gd name="connsiteY0" fmla="*/ 0 h 671765"/>
                <a:gd name="connsiteX1" fmla="*/ 12192656 w 12195603"/>
                <a:gd name="connsiteY1" fmla="*/ 453118 h 671765"/>
                <a:gd name="connsiteX2" fmla="*/ 12195603 w 12195603"/>
                <a:gd name="connsiteY2" fmla="*/ 669270 h 671765"/>
                <a:gd name="connsiteX3" fmla="*/ 655 w 12195603"/>
                <a:gd name="connsiteY3" fmla="*/ 671765 h 671765"/>
                <a:gd name="connsiteX4" fmla="*/ 2018 w 12195603"/>
                <a:gd name="connsiteY4" fmla="*/ 0 h 671765"/>
                <a:gd name="connsiteX0" fmla="*/ 2018 w 12195603"/>
                <a:gd name="connsiteY0" fmla="*/ 0 h 671765"/>
                <a:gd name="connsiteX1" fmla="*/ 12192656 w 12195603"/>
                <a:gd name="connsiteY1" fmla="*/ 453118 h 671765"/>
                <a:gd name="connsiteX2" fmla="*/ 12195603 w 12195603"/>
                <a:gd name="connsiteY2" fmla="*/ 669270 h 671765"/>
                <a:gd name="connsiteX3" fmla="*/ 655 w 12195603"/>
                <a:gd name="connsiteY3" fmla="*/ 671765 h 671765"/>
                <a:gd name="connsiteX4" fmla="*/ 2018 w 12195603"/>
                <a:gd name="connsiteY4" fmla="*/ 0 h 671765"/>
                <a:gd name="connsiteX0" fmla="*/ 0 w 12196760"/>
                <a:gd name="connsiteY0" fmla="*/ 0 h 671765"/>
                <a:gd name="connsiteX1" fmla="*/ 12193813 w 12196760"/>
                <a:gd name="connsiteY1" fmla="*/ 453118 h 671765"/>
                <a:gd name="connsiteX2" fmla="*/ 12196760 w 12196760"/>
                <a:gd name="connsiteY2" fmla="*/ 669270 h 671765"/>
                <a:gd name="connsiteX3" fmla="*/ 1812 w 12196760"/>
                <a:gd name="connsiteY3" fmla="*/ 671765 h 671765"/>
                <a:gd name="connsiteX4" fmla="*/ 0 w 12196760"/>
                <a:gd name="connsiteY4" fmla="*/ 0 h 671765"/>
                <a:gd name="connsiteX0" fmla="*/ 1294 w 12198054"/>
                <a:gd name="connsiteY0" fmla="*/ 0 h 671765"/>
                <a:gd name="connsiteX1" fmla="*/ 12195107 w 12198054"/>
                <a:gd name="connsiteY1" fmla="*/ 453118 h 671765"/>
                <a:gd name="connsiteX2" fmla="*/ 12198054 w 12198054"/>
                <a:gd name="connsiteY2" fmla="*/ 669270 h 671765"/>
                <a:gd name="connsiteX3" fmla="*/ 725 w 12198054"/>
                <a:gd name="connsiteY3" fmla="*/ 671765 h 671765"/>
                <a:gd name="connsiteX4" fmla="*/ 1294 w 12198054"/>
                <a:gd name="connsiteY4" fmla="*/ 0 h 67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8054" h="671765">
                  <a:moveTo>
                    <a:pt x="1294" y="0"/>
                  </a:moveTo>
                  <a:lnTo>
                    <a:pt x="12195107" y="453118"/>
                  </a:lnTo>
                  <a:cubicBezTo>
                    <a:pt x="12196089" y="524375"/>
                    <a:pt x="12197072" y="598013"/>
                    <a:pt x="12198054" y="669270"/>
                  </a:cubicBezTo>
                  <a:lnTo>
                    <a:pt x="725" y="671765"/>
                  </a:lnTo>
                  <a:cubicBezTo>
                    <a:pt x="-1996" y="-277909"/>
                    <a:pt x="4015" y="949674"/>
                    <a:pt x="1294" y="0"/>
                  </a:cubicBezTo>
                  <a:close/>
                </a:path>
              </a:pathLst>
            </a:custGeom>
            <a:blipFill dpi="0" rotWithShape="1">
              <a:blip r:embed="rId14">
                <a:alphaModFix amt="1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3810000" ty="355600" sx="35000" sy="35000" flip="x" algn="b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sz="1050">
                  <a:effectLst/>
                </a:rPr>
                <a:t> </a:t>
              </a:r>
              <a:r>
                <a:rPr lang="en-US" sz="1050">
                  <a:effectLst/>
                </a:rPr>
                <a:t> </a:t>
              </a:r>
              <a:endParaRPr lang="ro-RO" sz="1050">
                <a:effectLst/>
              </a:endParaRPr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7194" y="4770655"/>
            <a:ext cx="41148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b="0">
                <a:solidFill>
                  <a:schemeClr val="bg1"/>
                </a:solidFill>
                <a:latin typeface="Lato Black" panose="020F0A02020204030203" pitchFamily="34" charset="-18"/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19759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kern="1200" spc="-113">
          <a:solidFill>
            <a:schemeClr val="bg1"/>
          </a:solidFill>
          <a:latin typeface="Lato" panose="020F0502020204030203" pitchFamily="34" charset="-18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-18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Lato" panose="020F0502020204030203" pitchFamily="34" charset="-18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Lato" panose="020F0502020204030203" pitchFamily="34" charset="-18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Lato" panose="020F0502020204030203" pitchFamily="34" charset="-18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Lato" panose="020F0502020204030203" pitchFamily="34" charset="-18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5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1005092"/>
            <a:ext cx="9143999" cy="514028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68;p14">
            <a:extLst>
              <a:ext uri="{FF2B5EF4-FFF2-40B4-BE49-F238E27FC236}">
                <a16:creationId xmlns:a16="http://schemas.microsoft.com/office/drawing/2014/main" id="{59173A3C-23EE-497D-B484-38217E15EC11}"/>
              </a:ext>
            </a:extLst>
          </p:cNvPr>
          <p:cNvSpPr txBox="1"/>
          <p:nvPr/>
        </p:nvSpPr>
        <p:spPr>
          <a:xfrm>
            <a:off x="0" y="193374"/>
            <a:ext cx="9143998" cy="217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60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Spark Streaming Concepts</a:t>
            </a:r>
            <a:endParaRPr lang="ro-RO" sz="6000" b="1" dirty="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24698-B445-4CA0-8727-E2C1B6625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16499B-A46D-4185-AE1C-3D007F1EC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671731-3E24-438C-AE30-39C555C84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A846B07-9595-425A-9500-4C2C5E5AB0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997660"/>
            <a:ext cx="6490988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746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D4178-CA29-4EFC-88DF-04331313F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1BB3CA-9BFA-4330-80D1-A3C718865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0F3652-390A-4D64-A862-BA707D397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89BABB-5CF6-445F-9C47-1370B4887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Hands on coding</a:t>
            </a:r>
          </a:p>
          <a:p>
            <a:pPr lvl="1"/>
            <a:r>
              <a:rPr lang="en-US" dirty="0"/>
              <a:t>Count the words in a file</a:t>
            </a:r>
          </a:p>
        </p:txBody>
      </p:sp>
    </p:spTree>
    <p:extLst>
      <p:ext uri="{BB962C8B-B14F-4D97-AF65-F5344CB8AC3E}">
        <p14:creationId xmlns:p14="http://schemas.microsoft.com/office/powerpoint/2010/main" val="1617183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F4029-4C08-4B3F-9F93-25847F0E9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Streaming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9BB247-4A08-4C9A-BFFF-E7EDE8C16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0C5D7-C2AE-4985-AE5C-C3932D1CE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02F437-3F01-4D02-A154-FA8CB53D01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918" y="997660"/>
            <a:ext cx="7580670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19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3EBAA-3185-430C-8ED8-760AC6ABC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1DC3FF-B0E2-4D4D-9CEF-625640DAA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6C0305-EFDB-4221-A50D-6C64D7735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B6DACF-B2BA-47B0-A808-340336D61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997660"/>
            <a:ext cx="5286092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17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3C42-346F-41C8-A86F-7E1FB597E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89D15-FD35-4FB1-BE0D-8C4D89078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78336C-DCC4-4337-9C83-F8AEAD676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346C94-563E-424A-9AED-694CCC872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1068388"/>
            <a:ext cx="5079551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14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23278-2CC2-43D1-A0F4-592C04E0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5F2825-F0F7-4B85-B095-CF832F33C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6FA54-A818-416F-8BB0-0A71C43B7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D99BF9-A601-4D82-822E-1B34A1BCFD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909638"/>
            <a:ext cx="5952740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77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BB394-9985-49F9-B27F-2A14439C9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4D0BBA-9CBD-47C7-8292-90A1AA644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173E89-7F41-4618-9833-DCD74DAB4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4044E3-AA98-4C7E-A684-95720F5C0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984960"/>
            <a:ext cx="5699925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166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44737-9FEA-448B-B0F3-DCF3C1891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194" y="243262"/>
            <a:ext cx="3847306" cy="404054"/>
          </a:xfrm>
        </p:spPr>
        <p:txBody>
          <a:bodyPr/>
          <a:lstStyle/>
          <a:p>
            <a:r>
              <a:rPr lang="en-US" dirty="0"/>
              <a:t>Revisit the Twitter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352ECA-7F41-47A2-98A9-ADB88F986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F368C-6A4A-4AC7-B1D0-7B0C1562F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9A140F-8620-4D6C-A743-0E859B32C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code</a:t>
            </a:r>
          </a:p>
        </p:txBody>
      </p:sp>
    </p:spTree>
    <p:extLst>
      <p:ext uri="{BB962C8B-B14F-4D97-AF65-F5344CB8AC3E}">
        <p14:creationId xmlns:p14="http://schemas.microsoft.com/office/powerpoint/2010/main" val="2660732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F0133-2CF2-4390-833A-A627610C4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4AFBB-F96E-4CD0-A9AB-664E30C46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18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55830A-6647-426C-89EF-7C478D935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A04A0A-15BB-4257-A2B6-842BFD9E1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803" y="778646"/>
            <a:ext cx="5525936" cy="386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373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856A4-09C8-4A92-AB0D-E2D42327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E8F78E-C14D-425C-95D0-AF164EDA9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5AF15-CBA2-47E0-8E4E-A7BD514DC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8F32619-45C9-407B-BF52-39C417FE6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997660"/>
            <a:ext cx="4934421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91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EAC50-6EB0-4C4E-895B-AB0DC2AC6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Spark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605FA6-FE8E-41C3-9567-E4A318081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18035C-2658-405B-9547-0CEC59986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fast and general engine for large-scale data processing</a:t>
            </a:r>
          </a:p>
          <a:p>
            <a:r>
              <a:rPr lang="en-US" dirty="0"/>
              <a:t>Alternative to Map Reduce</a:t>
            </a:r>
          </a:p>
          <a:p>
            <a:r>
              <a:rPr lang="en-US" dirty="0"/>
              <a:t>Spark modules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D56585-6081-41B0-82D2-D056B587A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40" y="2784400"/>
            <a:ext cx="2962688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27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D990B-F5FA-42E8-9D68-EC8D4B844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722FA-A5DF-44CE-B17A-E9B3C4311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20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6EEFDF-DB0C-4478-AAB8-38BC3C3F4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1D8A1A8-5806-4DC3-9A7F-B2AC8BE01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860425"/>
            <a:ext cx="4987118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94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D0F9C-20B6-4996-A702-C6E5AF8C2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870ECE-4741-4F0F-9F24-B8CAAB8C2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4319D4-9169-4A7B-91ED-3C7F39EDD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781353C-C475-4E97-B0A3-3B18044F1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997660"/>
            <a:ext cx="5189939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70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0AC82-A79E-4B64-B333-E2F9AE1CD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tolerance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523873-30CE-413E-8BB8-D4A5D9F5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57C4-B2D7-4A51-9C95-A8B52B350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88AF3F4-EA40-4548-AF2C-AC262871D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997660"/>
            <a:ext cx="5077681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62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48E13-D52F-4ED5-9E87-3679741AE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tolerance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AED308-FFB5-4759-A281-656FA3C5E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2DB554-4BFF-4263-9B20-92E8D63FA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C9726E-8168-4F0D-AF0F-ADD914D78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997660"/>
            <a:ext cx="5041546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229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E42A6-1109-45B6-8319-7B3828BDE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tolerance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D5105-2D0F-4C80-B723-1330B9EDA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F0DBE1-2B17-4379-BB3C-FE7077FD9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FC8E00-E65D-472E-9E97-B1960AE84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36B646-2BFD-4A5F-B259-CFA6120C1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03" y="935996"/>
            <a:ext cx="5217260" cy="363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93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F4F29-15EC-4943-9948-6C372D6E9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tolerance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ECEDFC-7915-4DA9-9B62-25742936A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9CCD70-2147-41EA-836D-65DC0E775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0CCC76-E0BA-49B9-A974-8DC69B4BC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928688"/>
            <a:ext cx="4966744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8281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4C3C-554D-4816-831B-5A4309EDD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C2C92B-DB07-4D85-A7B6-88B247DED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B9EA3-5793-4835-9D01-034FF0DD3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3E3AC1-6A6A-4401-96CC-D3467FBAA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  <a:p>
            <a:pPr lvl="1"/>
            <a:r>
              <a:rPr lang="en-US" dirty="0"/>
              <a:t>Save Tweets to Disk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EDAB9D-045C-481A-853D-FFF4134D0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94" y="2117725"/>
            <a:ext cx="787717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407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973B8-29A5-4707-82A4-878D4AD7C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B78774-8BA7-472E-8436-BEE506C0D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DA9A3A-223C-4498-AC81-3C1F9BAFD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170C17-9E59-4E54-A97D-D90290B72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  <a:p>
            <a:pPr lvl="1"/>
            <a:r>
              <a:rPr lang="en-US" dirty="0"/>
              <a:t>Tracking the Average Tweet Length</a:t>
            </a:r>
          </a:p>
        </p:txBody>
      </p:sp>
    </p:spTree>
    <p:extLst>
      <p:ext uri="{BB962C8B-B14F-4D97-AF65-F5344CB8AC3E}">
        <p14:creationId xmlns:p14="http://schemas.microsoft.com/office/powerpoint/2010/main" val="1984204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40E8A-B2F9-46CE-A5BA-58539454C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D2B21D-DD7D-46EA-939D-218345D68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BEA8E5-17FD-46DF-A61B-D79968CAE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939F20-F123-4AE9-9030-D7F5BB00F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  <a:p>
            <a:pPr lvl="1"/>
            <a:r>
              <a:rPr lang="en-US" dirty="0"/>
              <a:t>Tracking the most popular hashtags</a:t>
            </a:r>
          </a:p>
        </p:txBody>
      </p:sp>
    </p:spTree>
    <p:extLst>
      <p:ext uri="{BB962C8B-B14F-4D97-AF65-F5344CB8AC3E}">
        <p14:creationId xmlns:p14="http://schemas.microsoft.com/office/powerpoint/2010/main" val="1762171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C5CDE-8A04-4A02-B1BB-7299C02C1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execution process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956C24-FB30-4509-98C0-D7CA54FD5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3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007916-8910-4DDA-8380-DB07A57D0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7194" y="921461"/>
            <a:ext cx="6232172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92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7134F-C7DA-4023-8D45-7EBB0F444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ABE09-9E4D-4514-8D7B-8CA4A20A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107C05-2735-4668-B438-8E3CD87A4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Horizontally </a:t>
            </a:r>
            <a:r>
              <a:rPr lang="en-US" dirty="0" err="1"/>
              <a:t>scalling</a:t>
            </a:r>
            <a:r>
              <a:rPr lang="en-US" dirty="0"/>
              <a:t> architecture</a:t>
            </a:r>
          </a:p>
          <a:p>
            <a:r>
              <a:rPr lang="en-US" dirty="0"/>
              <a:t>100x fast than Hadoop MapReduce, 10x faster on disk</a:t>
            </a:r>
          </a:p>
          <a:p>
            <a:r>
              <a:rPr lang="en-US" dirty="0"/>
              <a:t>DAG engine that optimizes workflows</a:t>
            </a:r>
          </a:p>
          <a:p>
            <a:r>
              <a:rPr lang="en-US" dirty="0"/>
              <a:t>Used at Amazon, </a:t>
            </a:r>
            <a:r>
              <a:rPr lang="en-US" dirty="0" err="1"/>
              <a:t>Ebay</a:t>
            </a:r>
            <a:r>
              <a:rPr lang="en-US" dirty="0"/>
              <a:t>, NASA, TripAdvisor, Yahoo etc.</a:t>
            </a:r>
          </a:p>
          <a:p>
            <a:r>
              <a:rPr lang="en-US" dirty="0"/>
              <a:t>Code can be done on Python, Java, Scala</a:t>
            </a:r>
          </a:p>
          <a:p>
            <a:r>
              <a:rPr lang="en-US" dirty="0"/>
              <a:t>Build around RDD (Resilient Distributed Dataset)</a:t>
            </a:r>
          </a:p>
        </p:txBody>
      </p:sp>
    </p:spTree>
    <p:extLst>
      <p:ext uri="{BB962C8B-B14F-4D97-AF65-F5344CB8AC3E}">
        <p14:creationId xmlns:p14="http://schemas.microsoft.com/office/powerpoint/2010/main" val="1301026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352DF-410A-4A46-AF33-9DCB812B9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F2C2F6-67DF-431C-8677-A3AC590D6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5</a:t>
            </a:fld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8B5668-44D3-4666-8AE2-26F55AC61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Resilient to failures (</a:t>
            </a:r>
            <a:r>
              <a:rPr lang="en-US" dirty="0" err="1"/>
              <a:t>e.g</a:t>
            </a:r>
            <a:r>
              <a:rPr lang="en-US" dirty="0"/>
              <a:t> cluster one node goes down)</a:t>
            </a:r>
          </a:p>
          <a:p>
            <a:r>
              <a:rPr lang="en-US" dirty="0"/>
              <a:t>Distributed – on a cluster</a:t>
            </a:r>
          </a:p>
          <a:p>
            <a:r>
              <a:rPr lang="en-US" dirty="0"/>
              <a:t>Dataset – data that we’re doing to work on</a:t>
            </a:r>
          </a:p>
        </p:txBody>
      </p:sp>
    </p:spTree>
    <p:extLst>
      <p:ext uri="{BB962C8B-B14F-4D97-AF65-F5344CB8AC3E}">
        <p14:creationId xmlns:p14="http://schemas.microsoft.com/office/powerpoint/2010/main" val="2559792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0E9A2-1F3F-472F-B50E-E1F8D519F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SparkContext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5C5703-F8F3-4282-98D1-2271B07C9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0809E9-EEBC-4898-9FBF-72F38B122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CCFA57-E140-48AE-AF3F-E8D8364F0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997660"/>
            <a:ext cx="5992890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6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8769-EF28-4FC8-AAEA-6FD99171C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91716A-33F4-4415-B7B7-F001B2B07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45F6E0-9EF1-4D2C-A151-796E97521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A10D59D-3F60-478F-BF03-B250DFC18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1046521"/>
            <a:ext cx="5734553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86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B4170-D389-4FBF-BEDF-6104A1EA4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23DE3A-BC54-4AD7-95BF-DF875806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D1AE93-3D5B-489C-8DDC-1C17F2E75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8E4E426-950F-4ACE-9171-C15920C87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3EEA5C-E7F1-4959-912F-10E900FAA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94" y="1150144"/>
            <a:ext cx="4820940" cy="325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82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20625-D286-4EE3-96F7-E73CA98D8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9BAD10-2F2B-42A4-94DC-150E95D3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C39A96-03CF-4AB8-A669-0576EBAEF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800BA2-2DEB-4FEF-B4C9-F8A94E56A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34B95A-DE93-4AB3-BC24-79B577445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03" y="1025724"/>
            <a:ext cx="6091990" cy="354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7807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>
          <a:defRPr sz="1200" dirty="0" smtClean="0">
            <a:latin typeface="Lato" panose="020F0502020204030203" pitchFamily="34" charset="-1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2A58547029454AB19C4743817AE4E4" ma:contentTypeVersion="4" ma:contentTypeDescription="Create a new document." ma:contentTypeScope="" ma:versionID="fcb8c4a679d8ace45ceb166f3c894db4">
  <xsd:schema xmlns:xsd="http://www.w3.org/2001/XMLSchema" xmlns:xs="http://www.w3.org/2001/XMLSchema" xmlns:p="http://schemas.microsoft.com/office/2006/metadata/properties" xmlns:ns2="ec6ec6ed-b5e9-44ae-a1e4-02d3a5f2b088" xmlns:ns3="f9d38366-44fa-4455-b38c-7d58d880822d" targetNamespace="http://schemas.microsoft.com/office/2006/metadata/properties" ma:root="true" ma:fieldsID="32794913e6579e7cdd79cea120e27724" ns2:_="" ns3:_="">
    <xsd:import namespace="ec6ec6ed-b5e9-44ae-a1e4-02d3a5f2b088"/>
    <xsd:import namespace="f9d38366-44fa-4455-b38c-7d58d880822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6ec6ed-b5e9-44ae-a1e4-02d3a5f2b08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d38366-44fa-4455-b38c-7d58d88082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9D2C0E-8EC1-40ED-8E3B-49799F2A81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C42EE84-F11C-42C7-AEE1-990C959312CE}">
  <ds:schemaRefs>
    <ds:schemaRef ds:uri="http://schemas.microsoft.com/office/2006/documentManagement/types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f9d38366-44fa-4455-b38c-7d58d880822d"/>
    <ds:schemaRef ds:uri="ec6ec6ed-b5e9-44ae-a1e4-02d3a5f2b088"/>
  </ds:schemaRefs>
</ds:datastoreItem>
</file>

<file path=customXml/itemProps3.xml><?xml version="1.0" encoding="utf-8"?>
<ds:datastoreItem xmlns:ds="http://schemas.openxmlformats.org/officeDocument/2006/customXml" ds:itemID="{30BE9370-688B-43F1-8A92-30C488D0F2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c6ec6ed-b5e9-44ae-a1e4-02d3a5f2b088"/>
    <ds:schemaRef ds:uri="f9d38366-44fa-4455-b38c-7d58d880822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</Words>
  <Application>Microsoft Office PowerPoint</Application>
  <PresentationFormat>On-screen Show (16:9)</PresentationFormat>
  <Paragraphs>94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Lato</vt:lpstr>
      <vt:lpstr>Lato Black</vt:lpstr>
      <vt:lpstr>Roboto Black</vt:lpstr>
      <vt:lpstr>Arial</vt:lpstr>
      <vt:lpstr>Calibri</vt:lpstr>
      <vt:lpstr>Simple Light</vt:lpstr>
      <vt:lpstr>Office Theme</vt:lpstr>
      <vt:lpstr>PowerPoint Presentation</vt:lpstr>
      <vt:lpstr>What is Spark</vt:lpstr>
      <vt:lpstr>Spark execution process</vt:lpstr>
      <vt:lpstr>Spark</vt:lpstr>
      <vt:lpstr>RDDs</vt:lpstr>
      <vt:lpstr>SparkContext</vt:lpstr>
      <vt:lpstr>RDDs</vt:lpstr>
      <vt:lpstr>RDDs</vt:lpstr>
      <vt:lpstr>RDDs</vt:lpstr>
      <vt:lpstr>RDDs</vt:lpstr>
      <vt:lpstr>RDDs</vt:lpstr>
      <vt:lpstr>Spark Streaming</vt:lpstr>
      <vt:lpstr>PowerPoint Presentation</vt:lpstr>
      <vt:lpstr>PowerPoint Presentation</vt:lpstr>
      <vt:lpstr>PowerPoint Presentation</vt:lpstr>
      <vt:lpstr>PowerPoint Presentation</vt:lpstr>
      <vt:lpstr>Revisit the Twitter example</vt:lpstr>
      <vt:lpstr>Windowing</vt:lpstr>
      <vt:lpstr>Windowing</vt:lpstr>
      <vt:lpstr>Windowing</vt:lpstr>
      <vt:lpstr>Windowing</vt:lpstr>
      <vt:lpstr>Fault tolerance</vt:lpstr>
      <vt:lpstr>Fault tolerance</vt:lpstr>
      <vt:lpstr>Fault tolerance</vt:lpstr>
      <vt:lpstr>Fault tolerance</vt:lpstr>
      <vt:lpstr>Exercise</vt:lpstr>
      <vt:lpstr>PowerPoint Presentation</vt:lpstr>
      <vt:lpstr>Exercise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Golf</dc:creator>
  <cp:lastModifiedBy>Bogdan Niculescu</cp:lastModifiedBy>
  <cp:revision>147</cp:revision>
  <cp:lastPrinted>2018-12-13T17:38:42Z</cp:lastPrinted>
  <dcterms:modified xsi:type="dcterms:W3CDTF">2019-10-17T12:43:35Z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0x010100172A58547029454AB19C4743817AE4E4</vt:lpwstr>
  </property>
</Properties>
</file>